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47"/>
  </p:notesMasterIdLst>
  <p:handoutMasterIdLst>
    <p:handoutMasterId r:id="rId48"/>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05" r:id="rId28"/>
    <p:sldId id="1606" r:id="rId29"/>
    <p:sldId id="1628" r:id="rId30"/>
    <p:sldId id="1629" r:id="rId31"/>
    <p:sldId id="1614" r:id="rId32"/>
    <p:sldId id="1621" r:id="rId33"/>
    <p:sldId id="1608" r:id="rId34"/>
    <p:sldId id="1619" r:id="rId35"/>
    <p:sldId id="1620" r:id="rId36"/>
    <p:sldId id="1610" r:id="rId37"/>
    <p:sldId id="1625" r:id="rId38"/>
    <p:sldId id="1626" r:id="rId39"/>
    <p:sldId id="1627" r:id="rId40"/>
    <p:sldId id="1631" r:id="rId41"/>
    <p:sldId id="1603" r:id="rId42"/>
    <p:sldId id="1632" r:id="rId43"/>
    <p:sldId id="1602" r:id="rId44"/>
    <p:sldId id="1579" r:id="rId45"/>
    <p:sldId id="1633"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7373" autoAdjust="0"/>
  </p:normalViewPr>
  <p:slideViewPr>
    <p:cSldViewPr>
      <p:cViewPr varScale="1">
        <p:scale>
          <a:sx n="78" d="100"/>
          <a:sy n="78" d="100"/>
        </p:scale>
        <p:origin x="739" y="6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4/24/2015 3:00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4/24/2015 3:00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4/24/2015 3:00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4/24/2015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4999" r:id="rId29"/>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26" Type="http://schemas.openxmlformats.org/officeDocument/2006/relationships/image" Target="../media/image95.png"/><Relationship Id="rId21" Type="http://schemas.openxmlformats.org/officeDocument/2006/relationships/image" Target="../media/image90.png"/><Relationship Id="rId42" Type="http://schemas.openxmlformats.org/officeDocument/2006/relationships/image" Target="../media/image110.jpeg"/><Relationship Id="rId47" Type="http://schemas.openxmlformats.org/officeDocument/2006/relationships/image" Target="../media/image114.png"/><Relationship Id="rId63" Type="http://schemas.openxmlformats.org/officeDocument/2006/relationships/image" Target="../media/image128.png"/><Relationship Id="rId68" Type="http://schemas.openxmlformats.org/officeDocument/2006/relationships/image" Target="../media/image132.png"/><Relationship Id="rId16" Type="http://schemas.openxmlformats.org/officeDocument/2006/relationships/image" Target="../media/image86.png"/><Relationship Id="rId11" Type="http://schemas.openxmlformats.org/officeDocument/2006/relationships/image" Target="../media/image81.jpeg"/><Relationship Id="rId32" Type="http://schemas.openxmlformats.org/officeDocument/2006/relationships/image" Target="../media/image101.png"/><Relationship Id="rId37" Type="http://schemas.openxmlformats.org/officeDocument/2006/relationships/image" Target="../media/image106.png"/><Relationship Id="rId53" Type="http://schemas.openxmlformats.org/officeDocument/2006/relationships/image" Target="../media/image120.png"/><Relationship Id="rId58" Type="http://schemas.openxmlformats.org/officeDocument/2006/relationships/image" Target="../media/image23.pn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9" Type="http://schemas.openxmlformats.org/officeDocument/2006/relationships/image" Target="../media/image88.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20.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3" Type="http://schemas.openxmlformats.org/officeDocument/2006/relationships/image" Target="../media/image83.png"/><Relationship Id="rId18" Type="http://schemas.openxmlformats.org/officeDocument/2006/relationships/image" Target="../media/image26.png"/><Relationship Id="rId39" Type="http://schemas.openxmlformats.org/officeDocument/2006/relationships/image" Target="../media/image108.gif"/><Relationship Id="rId34" Type="http://schemas.openxmlformats.org/officeDocument/2006/relationships/image" Target="../media/image103.png"/><Relationship Id="rId50" Type="http://schemas.openxmlformats.org/officeDocument/2006/relationships/image" Target="../media/image117.png"/><Relationship Id="rId55" Type="http://schemas.openxmlformats.org/officeDocument/2006/relationships/image" Target="../media/image12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29" Type="http://schemas.openxmlformats.org/officeDocument/2006/relationships/image" Target="../media/image98.png"/><Relationship Id="rId24" Type="http://schemas.openxmlformats.org/officeDocument/2006/relationships/image" Target="../media/image93.png"/><Relationship Id="rId40" Type="http://schemas.openxmlformats.org/officeDocument/2006/relationships/image" Target="../media/image109.png"/><Relationship Id="rId45" Type="http://schemas.openxmlformats.org/officeDocument/2006/relationships/image" Target="../media/image112.png"/><Relationship Id="rId66" Type="http://schemas.openxmlformats.org/officeDocument/2006/relationships/image" Target="../media/image131.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 Id="rId8" Type="http://schemas.microsoft.com/office/2007/relationships/hdphoto" Target="../media/hdphoto3.wdp"/><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 Id="rId8" Type="http://schemas.openxmlformats.org/officeDocument/2006/relationships/image" Target="../media/image183.png"/><Relationship Id="rId3" Type="http://schemas.openxmlformats.org/officeDocument/2006/relationships/image" Target="../media/image1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28.emf"/><Relationship Id="rId5" Type="http://schemas.openxmlformats.org/officeDocument/2006/relationships/image" Target="../media/image213.emf"/><Relationship Id="rId4" Type="http://schemas.openxmlformats.org/officeDocument/2006/relationships/image" Target="../media/image227.emf"/></Relationships>
</file>

<file path=ppt/slides/_rels/slide27.xml.rels><?xml version="1.0" encoding="UTF-8" standalone="yes"?>
<Relationships xmlns="http://schemas.openxmlformats.org/package/2006/relationships"><Relationship Id="rId2" Type="http://schemas.openxmlformats.org/officeDocument/2006/relationships/image" Target="../media/image230.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1.png"/><Relationship Id="rId7" Type="http://schemas.openxmlformats.org/officeDocument/2006/relationships/image" Target="../media/image23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2.png"/><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37.png"/><Relationship Id="rId5" Type="http://schemas.openxmlformats.org/officeDocument/2006/relationships/image" Target="../media/image236.png"/><Relationship Id="rId10" Type="http://schemas.microsoft.com/office/2007/relationships/hdphoto" Target="../media/hdphoto18.wdp"/><Relationship Id="rId4" Type="http://schemas.openxmlformats.org/officeDocument/2006/relationships/image" Target="../media/image235.png"/><Relationship Id="rId9"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61" Type="http://schemas.openxmlformats.org/officeDocument/2006/relationships/image" Target="../media/image66.jpe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The Cloud for Modern Business</a:t>
            </a:r>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a:t>
            </a:r>
            <a:r>
              <a:rPr lang="en-US" sz="4400" dirty="0" smtClean="0">
                <a:solidFill>
                  <a:schemeClr val="bg1"/>
                </a:solidFill>
              </a:rPr>
              <a:t>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2944</Words>
  <Application>Microsoft Office PowerPoint</Application>
  <PresentationFormat>Custom</PresentationFormat>
  <Paragraphs>571</Paragraphs>
  <Slides>42</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メイリオ</vt:lpstr>
      <vt:lpstr>MS PGothic</vt:lpstr>
      <vt:lpstr>Arial</vt:lpstr>
      <vt:lpstr>Segoe Light</vt:lpstr>
      <vt:lpstr>Segoe UI</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2015-04-24T19:02:23Z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